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8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9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0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Facilidad</c:v>
                </c:pt>
              </c:strCache>
            </c:strRef>
          </c:tx>
          <c:spPr>
            <a:solidFill>
              <a:srgbClr val="5DAEE8"/>
            </a:solidFill>
            <a:ln>
              <a:noFill/>
            </a:ln>
            <a:effectLst/>
          </c:spPr>
          <c:marker>
            <c:symbol val="circle"/>
            <c:size val="9"/>
            <c:spPr>
              <a:solidFill>
                <a:srgbClr val="5DAEE8"/>
              </a:solidFill>
              <a:ln w="9525" cap="flat">
                <a:solidFill>
                  <a:srgbClr val="5DAEE8"/>
                </a:solidFill>
                <a:prstDash val="solid"/>
                <a:round/>
              </a:ln>
              <a:effectLst/>
            </c:spPr>
          </c:marker>
          <c:xVal>
            <c:numRef>
              <c:f>Sheet1!$A$2:$A$102</c:f>
              <c:numCache>
                <c:formatCode>General</c:formatCode>
                <c:ptCount val="101"/>
                <c:pt idx="0">
                  <c:v>53</c:v>
                </c:pt>
                <c:pt idx="1">
                  <c:v>53</c:v>
                </c:pt>
                <c:pt idx="2">
                  <c:v>67</c:v>
                </c:pt>
                <c:pt idx="3">
                  <c:v>57</c:v>
                </c:pt>
                <c:pt idx="4">
                  <c:v>46</c:v>
                </c:pt>
                <c:pt idx="5">
                  <c:v>51</c:v>
                </c:pt>
                <c:pt idx="6">
                  <c:v>51</c:v>
                </c:pt>
                <c:pt idx="7">
                  <c:v>50</c:v>
                </c:pt>
                <c:pt idx="8">
                  <c:v>49</c:v>
                </c:pt>
                <c:pt idx="9">
                  <c:v>50</c:v>
                </c:pt>
                <c:pt idx="10">
                  <c:v>44</c:v>
                </c:pt>
                <c:pt idx="11">
                  <c:v>40</c:v>
                </c:pt>
                <c:pt idx="12">
                  <c:v>64</c:v>
                </c:pt>
                <c:pt idx="13">
                  <c:v>46</c:v>
                </c:pt>
                <c:pt idx="14">
                  <c:v>47</c:v>
                </c:pt>
                <c:pt idx="15">
                  <c:v>47</c:v>
                </c:pt>
                <c:pt idx="16">
                  <c:v>48</c:v>
                </c:pt>
                <c:pt idx="17">
                  <c:v>56</c:v>
                </c:pt>
                <c:pt idx="18">
                  <c:v>51</c:v>
                </c:pt>
                <c:pt idx="19">
                  <c:v>49</c:v>
                </c:pt>
                <c:pt idx="20">
                  <c:v>47</c:v>
                </c:pt>
                <c:pt idx="21">
                  <c:v>38</c:v>
                </c:pt>
                <c:pt idx="22">
                  <c:v>36</c:v>
                </c:pt>
                <c:pt idx="23">
                  <c:v>42</c:v>
                </c:pt>
                <c:pt idx="24">
                  <c:v>52</c:v>
                </c:pt>
                <c:pt idx="25">
                  <c:v>41</c:v>
                </c:pt>
                <c:pt idx="26">
                  <c:v>48</c:v>
                </c:pt>
                <c:pt idx="27">
                  <c:v>57</c:v>
                </c:pt>
                <c:pt idx="28">
                  <c:v>55</c:v>
                </c:pt>
                <c:pt idx="29">
                  <c:v>40</c:v>
                </c:pt>
                <c:pt idx="30">
                  <c:v>40</c:v>
                </c:pt>
                <c:pt idx="31">
                  <c:v>47</c:v>
                </c:pt>
                <c:pt idx="32">
                  <c:v>46</c:v>
                </c:pt>
                <c:pt idx="33">
                  <c:v>33</c:v>
                </c:pt>
                <c:pt idx="34">
                  <c:v>51</c:v>
                </c:pt>
                <c:pt idx="35">
                  <c:v>51</c:v>
                </c:pt>
                <c:pt idx="36">
                  <c:v>51</c:v>
                </c:pt>
                <c:pt idx="37">
                  <c:v>36</c:v>
                </c:pt>
                <c:pt idx="38">
                  <c:v>39</c:v>
                </c:pt>
                <c:pt idx="39">
                  <c:v>39</c:v>
                </c:pt>
                <c:pt idx="40">
                  <c:v>50</c:v>
                </c:pt>
                <c:pt idx="41">
                  <c:v>52</c:v>
                </c:pt>
                <c:pt idx="42">
                  <c:v>35</c:v>
                </c:pt>
                <c:pt idx="43">
                  <c:v>37</c:v>
                </c:pt>
                <c:pt idx="44">
                  <c:v>37</c:v>
                </c:pt>
                <c:pt idx="45">
                  <c:v>49</c:v>
                </c:pt>
                <c:pt idx="46">
                  <c:v>32</c:v>
                </c:pt>
                <c:pt idx="47">
                  <c:v>41</c:v>
                </c:pt>
                <c:pt idx="48">
                  <c:v>28</c:v>
                </c:pt>
                <c:pt idx="49">
                  <c:v>35</c:v>
                </c:pt>
                <c:pt idx="50">
                  <c:v>42</c:v>
                </c:pt>
                <c:pt idx="51">
                  <c:v>41</c:v>
                </c:pt>
                <c:pt idx="52">
                  <c:v>36</c:v>
                </c:pt>
                <c:pt idx="53">
                  <c:v>29</c:v>
                </c:pt>
                <c:pt idx="54">
                  <c:v>47</c:v>
                </c:pt>
                <c:pt idx="55">
                  <c:v>50</c:v>
                </c:pt>
                <c:pt idx="56">
                  <c:v>45</c:v>
                </c:pt>
                <c:pt idx="57">
                  <c:v>51</c:v>
                </c:pt>
                <c:pt idx="58">
                  <c:v>40</c:v>
                </c:pt>
                <c:pt idx="59">
                  <c:v>48</c:v>
                </c:pt>
                <c:pt idx="60">
                  <c:v>29</c:v>
                </c:pt>
                <c:pt idx="61">
                  <c:v>26</c:v>
                </c:pt>
                <c:pt idx="62">
                  <c:v>46</c:v>
                </c:pt>
                <c:pt idx="63">
                  <c:v>42</c:v>
                </c:pt>
                <c:pt idx="64">
                  <c:v>38</c:v>
                </c:pt>
                <c:pt idx="65">
                  <c:v>41</c:v>
                </c:pt>
                <c:pt idx="66">
                  <c:v>27</c:v>
                </c:pt>
                <c:pt idx="67">
                  <c:v>34</c:v>
                </c:pt>
                <c:pt idx="68">
                  <c:v>45</c:v>
                </c:pt>
                <c:pt idx="69">
                  <c:v>39</c:v>
                </c:pt>
                <c:pt idx="70">
                  <c:v>44</c:v>
                </c:pt>
                <c:pt idx="71">
                  <c:v>43</c:v>
                </c:pt>
                <c:pt idx="72">
                  <c:v>43</c:v>
                </c:pt>
                <c:pt idx="73">
                  <c:v>35</c:v>
                </c:pt>
                <c:pt idx="74">
                  <c:v>35</c:v>
                </c:pt>
                <c:pt idx="75">
                  <c:v>34</c:v>
                </c:pt>
                <c:pt idx="76">
                  <c:v>35</c:v>
                </c:pt>
                <c:pt idx="77">
                  <c:v>35</c:v>
                </c:pt>
                <c:pt idx="78">
                  <c:v>36</c:v>
                </c:pt>
                <c:pt idx="79">
                  <c:v>30</c:v>
                </c:pt>
                <c:pt idx="80">
                  <c:v>34</c:v>
                </c:pt>
                <c:pt idx="81">
                  <c:v>37</c:v>
                </c:pt>
                <c:pt idx="82">
                  <c:v>30</c:v>
                </c:pt>
                <c:pt idx="83">
                  <c:v>26</c:v>
                </c:pt>
                <c:pt idx="84">
                  <c:v>25</c:v>
                </c:pt>
                <c:pt idx="85">
                  <c:v>28</c:v>
                </c:pt>
                <c:pt idx="86">
                  <c:v>27</c:v>
                </c:pt>
                <c:pt idx="87">
                  <c:v>24</c:v>
                </c:pt>
                <c:pt idx="88">
                  <c:v>27</c:v>
                </c:pt>
                <c:pt idx="89">
                  <c:v>46</c:v>
                </c:pt>
                <c:pt idx="90">
                  <c:v>49</c:v>
                </c:pt>
                <c:pt idx="91">
                  <c:v>33</c:v>
                </c:pt>
                <c:pt idx="92">
                  <c:v>25</c:v>
                </c:pt>
                <c:pt idx="93">
                  <c:v>24</c:v>
                </c:pt>
                <c:pt idx="94">
                  <c:v>23</c:v>
                </c:pt>
                <c:pt idx="95">
                  <c:v>23</c:v>
                </c:pt>
                <c:pt idx="96">
                  <c:v>27</c:v>
                </c:pt>
                <c:pt idx="97">
                  <c:v>29</c:v>
                </c:pt>
                <c:pt idx="98">
                  <c:v>23</c:v>
                </c:pt>
                <c:pt idx="99">
                  <c:v>25</c:v>
                </c:pt>
                <c:pt idx="100">
                  <c:v>22</c:v>
                </c:pt>
              </c:numCache>
            </c:numRef>
          </c:xVal>
          <c:yVal>
            <c:numRef>
              <c:f>Sheet1!$B$2:$B$102</c:f>
              <c:numCache>
                <c:formatCode>General</c:formatCode>
                <c:ptCount val="101"/>
                <c:pt idx="0">
                  <c:v>45</c:v>
                </c:pt>
                <c:pt idx="1">
                  <c:v>41</c:v>
                </c:pt>
                <c:pt idx="2">
                  <c:v>32</c:v>
                </c:pt>
                <c:pt idx="3">
                  <c:v>43</c:v>
                </c:pt>
                <c:pt idx="4">
                  <c:v>57</c:v>
                </c:pt>
                <c:pt idx="5">
                  <c:v>37</c:v>
                </c:pt>
                <c:pt idx="6">
                  <c:v>37</c:v>
                </c:pt>
                <c:pt idx="7">
                  <c:v>37</c:v>
                </c:pt>
                <c:pt idx="8">
                  <c:v>38</c:v>
                </c:pt>
                <c:pt idx="9">
                  <c:v>37</c:v>
                </c:pt>
                <c:pt idx="10">
                  <c:v>52</c:v>
                </c:pt>
                <c:pt idx="11">
                  <c:v>57</c:v>
                </c:pt>
                <c:pt idx="12">
                  <c:v>24</c:v>
                </c:pt>
                <c:pt idx="13">
                  <c:v>37</c:v>
                </c:pt>
                <c:pt idx="14">
                  <c:v>45</c:v>
                </c:pt>
                <c:pt idx="15">
                  <c:v>45</c:v>
                </c:pt>
                <c:pt idx="16">
                  <c:v>44</c:v>
                </c:pt>
                <c:pt idx="17">
                  <c:v>31</c:v>
                </c:pt>
                <c:pt idx="18">
                  <c:v>37</c:v>
                </c:pt>
                <c:pt idx="19">
                  <c:v>41</c:v>
                </c:pt>
                <c:pt idx="20">
                  <c:v>51</c:v>
                </c:pt>
                <c:pt idx="21">
                  <c:v>42</c:v>
                </c:pt>
                <c:pt idx="22">
                  <c:v>51</c:v>
                </c:pt>
                <c:pt idx="23">
                  <c:v>37</c:v>
                </c:pt>
                <c:pt idx="24">
                  <c:v>35</c:v>
                </c:pt>
                <c:pt idx="25">
                  <c:v>48</c:v>
                </c:pt>
                <c:pt idx="26">
                  <c:v>40</c:v>
                </c:pt>
                <c:pt idx="27">
                  <c:v>26</c:v>
                </c:pt>
                <c:pt idx="28">
                  <c:v>28</c:v>
                </c:pt>
                <c:pt idx="29">
                  <c:v>38</c:v>
                </c:pt>
                <c:pt idx="30">
                  <c:v>38</c:v>
                </c:pt>
                <c:pt idx="31">
                  <c:v>36</c:v>
                </c:pt>
                <c:pt idx="32">
                  <c:v>37</c:v>
                </c:pt>
                <c:pt idx="33">
                  <c:v>52</c:v>
                </c:pt>
                <c:pt idx="34">
                  <c:v>32</c:v>
                </c:pt>
                <c:pt idx="35">
                  <c:v>32</c:v>
                </c:pt>
                <c:pt idx="36">
                  <c:v>31</c:v>
                </c:pt>
                <c:pt idx="37">
                  <c:v>46</c:v>
                </c:pt>
                <c:pt idx="38">
                  <c:v>44</c:v>
                </c:pt>
                <c:pt idx="39">
                  <c:v>44</c:v>
                </c:pt>
                <c:pt idx="40">
                  <c:v>29</c:v>
                </c:pt>
                <c:pt idx="41">
                  <c:v>28</c:v>
                </c:pt>
                <c:pt idx="42">
                  <c:v>45</c:v>
                </c:pt>
                <c:pt idx="43">
                  <c:v>43</c:v>
                </c:pt>
                <c:pt idx="44">
                  <c:v>44</c:v>
                </c:pt>
                <c:pt idx="45">
                  <c:v>29</c:v>
                </c:pt>
                <c:pt idx="46">
                  <c:v>41</c:v>
                </c:pt>
                <c:pt idx="47">
                  <c:v>39</c:v>
                </c:pt>
                <c:pt idx="48">
                  <c:v>46</c:v>
                </c:pt>
                <c:pt idx="49">
                  <c:v>43</c:v>
                </c:pt>
                <c:pt idx="50">
                  <c:v>36</c:v>
                </c:pt>
                <c:pt idx="51">
                  <c:v>37</c:v>
                </c:pt>
                <c:pt idx="52">
                  <c:v>43</c:v>
                </c:pt>
                <c:pt idx="53">
                  <c:v>52</c:v>
                </c:pt>
                <c:pt idx="54">
                  <c:v>49</c:v>
                </c:pt>
                <c:pt idx="55">
                  <c:v>25</c:v>
                </c:pt>
                <c:pt idx="56">
                  <c:v>31</c:v>
                </c:pt>
                <c:pt idx="57">
                  <c:v>24</c:v>
                </c:pt>
                <c:pt idx="58">
                  <c:v>38</c:v>
                </c:pt>
                <c:pt idx="59">
                  <c:v>27</c:v>
                </c:pt>
                <c:pt idx="60">
                  <c:v>50</c:v>
                </c:pt>
                <c:pt idx="61">
                  <c:v>52</c:v>
                </c:pt>
                <c:pt idx="62">
                  <c:v>48</c:v>
                </c:pt>
                <c:pt idx="63">
                  <c:v>33</c:v>
                </c:pt>
                <c:pt idx="64">
                  <c:v>37</c:v>
                </c:pt>
                <c:pt idx="65">
                  <c:v>38</c:v>
                </c:pt>
                <c:pt idx="66">
                  <c:v>49</c:v>
                </c:pt>
                <c:pt idx="67">
                  <c:v>58</c:v>
                </c:pt>
                <c:pt idx="68">
                  <c:v>46</c:v>
                </c:pt>
                <c:pt idx="69">
                  <c:v>53</c:v>
                </c:pt>
                <c:pt idx="70">
                  <c:v>47</c:v>
                </c:pt>
                <c:pt idx="71">
                  <c:v>46</c:v>
                </c:pt>
                <c:pt idx="72">
                  <c:v>45</c:v>
                </c:pt>
                <c:pt idx="73">
                  <c:v>50</c:v>
                </c:pt>
                <c:pt idx="74">
                  <c:v>52</c:v>
                </c:pt>
                <c:pt idx="75">
                  <c:v>55</c:v>
                </c:pt>
                <c:pt idx="76">
                  <c:v>49</c:v>
                </c:pt>
                <c:pt idx="77">
                  <c:v>49</c:v>
                </c:pt>
                <c:pt idx="78">
                  <c:v>48</c:v>
                </c:pt>
                <c:pt idx="79">
                  <c:v>55</c:v>
                </c:pt>
                <c:pt idx="80">
                  <c:v>47</c:v>
                </c:pt>
                <c:pt idx="81">
                  <c:v>44</c:v>
                </c:pt>
                <c:pt idx="82">
                  <c:v>53</c:v>
                </c:pt>
                <c:pt idx="83">
                  <c:v>52</c:v>
                </c:pt>
                <c:pt idx="84">
                  <c:v>56</c:v>
                </c:pt>
                <c:pt idx="85">
                  <c:v>51</c:v>
                </c:pt>
                <c:pt idx="86">
                  <c:v>53</c:v>
                </c:pt>
                <c:pt idx="87">
                  <c:v>52</c:v>
                </c:pt>
                <c:pt idx="88">
                  <c:v>56</c:v>
                </c:pt>
                <c:pt idx="89">
                  <c:v>64</c:v>
                </c:pt>
                <c:pt idx="90">
                  <c:v>54</c:v>
                </c:pt>
                <c:pt idx="91">
                  <c:v>54</c:v>
                </c:pt>
                <c:pt idx="92">
                  <c:v>70</c:v>
                </c:pt>
                <c:pt idx="93">
                  <c:v>73</c:v>
                </c:pt>
                <c:pt idx="94">
                  <c:v>73</c:v>
                </c:pt>
                <c:pt idx="95">
                  <c:v>61</c:v>
                </c:pt>
                <c:pt idx="96">
                  <c:v>65</c:v>
                </c:pt>
                <c:pt idx="97">
                  <c:v>50</c:v>
                </c:pt>
                <c:pt idx="98">
                  <c:v>53</c:v>
                </c:pt>
                <c:pt idx="99">
                  <c:v>64</c:v>
                </c:pt>
                <c:pt idx="100">
                  <c:v>54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Atractividad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Facilidad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5DAEE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Sheet1!$A$2:$A$16</c:f>
              <c:multiLvlStrCache>
                <c:ptCount val="15"/>
                <c:lvl>
                  <c:pt idx="0">
                    <c:v>Puerto Vallarta</c:v>
                  </c:pt>
                  <c:pt idx="1">
                    <c:v>San Juan del Río</c:v>
                  </c:pt>
                  <c:pt idx="2">
                    <c:v>ZMVM (Valle de México)</c:v>
                  </c:pt>
                  <c:pt idx="3">
                    <c:v>ZM León</c:v>
                  </c:pt>
                  <c:pt idx="4">
                    <c:v>ZM Reynosa-Río Bravo</c:v>
                  </c:pt>
                  <c:pt idx="5">
                    <c:v>La Paz</c:v>
                  </c:pt>
                  <c:pt idx="6">
                    <c:v>Othón P. Blanco (Chetumal)</c:v>
                  </c:pt>
                  <c:pt idx="7">
                    <c:v>Irapuato</c:v>
                  </c:pt>
                  <c:pt idx="8">
                    <c:v>Celaya</c:v>
                  </c:pt>
                  <c:pt idx="9">
                    <c:v>Cajeme (Cd. Obregón)</c:v>
                  </c:pt>
                  <c:pt idx="10">
                    <c:v>ZM Matamoros</c:v>
                  </c:pt>
                  <c:pt idx="11">
                    <c:v>Chalco</c:v>
                  </c:pt>
                  <c:pt idx="12">
                    <c:v>Tulum</c:v>
                  </c:pt>
                  <c:pt idx="13">
                    <c:v>ZM Monterrey</c:v>
                  </c:pt>
                  <c:pt idx="14">
                    <c:v>Ensenada</c:v>
                  </c:pt>
                </c:lvl>
              </c:multiLvlStrCache>
            </c:multiLvl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41.9</c:v>
                </c:pt>
                <c:pt idx="1">
                  <c:v>44</c:v>
                </c:pt>
                <c:pt idx="2">
                  <c:v>1260</c:v>
                </c:pt>
                <c:pt idx="3">
                  <c:v>165</c:v>
                </c:pt>
                <c:pt idx="4">
                  <c:v>57</c:v>
                </c:pt>
                <c:pt idx="5">
                  <c:v>59</c:v>
                </c:pt>
                <c:pt idx="6">
                  <c:v>53.6</c:v>
                </c:pt>
                <c:pt idx="7">
                  <c:v>64.3</c:v>
                </c:pt>
                <c:pt idx="8">
                  <c:v>55.5</c:v>
                </c:pt>
                <c:pt idx="9">
                  <c:v>52.8</c:v>
                </c:pt>
                <c:pt idx="10">
                  <c:v>42</c:v>
                </c:pt>
                <c:pt idx="11">
                  <c:v>27</c:v>
                </c:pt>
                <c:pt idx="12">
                  <c:v>3</c:v>
                </c:pt>
                <c:pt idx="13">
                  <c:v>342</c:v>
                </c:pt>
                <c:pt idx="14">
                  <c:v>60.4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5DAEE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Sheet1!$A$2:$A$26</c:f>
              <c:multiLvlStrCache>
                <c:ptCount val="25"/>
                <c:lvl>
                  <c:pt idx="0">
                    <c:v>ZMVM (Valle de México)</c:v>
                  </c:pt>
                  <c:pt idx="1">
                    <c:v>ZM Monterrey</c:v>
                  </c:pt>
                  <c:pt idx="2">
                    <c:v>ZM Cancún</c:v>
                  </c:pt>
                  <c:pt idx="3">
                    <c:v>ZM Guadalajara</c:v>
                  </c:pt>
                  <c:pt idx="4">
                    <c:v>ZM Tijuana</c:v>
                  </c:pt>
                  <c:pt idx="5">
                    <c:v>ZM León</c:v>
                  </c:pt>
                  <c:pt idx="6">
                    <c:v>ZM Puebla</c:v>
                  </c:pt>
                  <c:pt idx="7">
                    <c:v>Juárez</c:v>
                  </c:pt>
                  <c:pt idx="8">
                    <c:v>ZM Querétaro</c:v>
                  </c:pt>
                  <c:pt idx="9">
                    <c:v>Mexicali</c:v>
                  </c:pt>
                  <c:pt idx="10">
                    <c:v>ZM Mérida</c:v>
                  </c:pt>
                  <c:pt idx="11">
                    <c:v>ZM La Laguna</c:v>
                  </c:pt>
                  <c:pt idx="12">
                    <c:v>ZM Aguascalientes</c:v>
                  </c:pt>
                  <c:pt idx="13">
                    <c:v>Culiacán</c:v>
                  </c:pt>
                  <c:pt idx="14">
                    <c:v>Hermosillo</c:v>
                  </c:pt>
                  <c:pt idx="15">
                    <c:v>Chihuahua</c:v>
                  </c:pt>
                  <c:pt idx="16">
                    <c:v>ZM Toluca</c:v>
                  </c:pt>
                  <c:pt idx="17">
                    <c:v>Saltillo</c:v>
                  </c:pt>
                  <c:pt idx="18">
                    <c:v>ZM San Luis Potosí</c:v>
                  </c:pt>
                  <c:pt idx="19">
                    <c:v>Los Cabos</c:v>
                  </c:pt>
                  <c:pt idx="20">
                    <c:v>Morelia</c:v>
                  </c:pt>
                  <c:pt idx="21">
                    <c:v>Durango</c:v>
                  </c:pt>
                  <c:pt idx="22">
                    <c:v>Acapulco</c:v>
                  </c:pt>
                  <c:pt idx="23">
                    <c:v>Centro (Villahermosa)</c:v>
                  </c:pt>
                  <c:pt idx="24">
                    <c:v>Irapuato</c:v>
                  </c:pt>
                </c:lvl>
              </c:multiLvlStrCache>
            </c:multiLvl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1260</c:v>
                </c:pt>
                <c:pt idx="1">
                  <c:v>342</c:v>
                </c:pt>
                <c:pt idx="2">
                  <c:v>315</c:v>
                </c:pt>
                <c:pt idx="3">
                  <c:v>288</c:v>
                </c:pt>
                <c:pt idx="4">
                  <c:v>261.8</c:v>
                </c:pt>
                <c:pt idx="5">
                  <c:v>165</c:v>
                </c:pt>
                <c:pt idx="6">
                  <c:v>164.4</c:v>
                </c:pt>
                <c:pt idx="7">
                  <c:v>159.9</c:v>
                </c:pt>
                <c:pt idx="8">
                  <c:v>155.2</c:v>
                </c:pt>
                <c:pt idx="9">
                  <c:v>142.9</c:v>
                </c:pt>
                <c:pt idx="10">
                  <c:v>130.7</c:v>
                </c:pt>
                <c:pt idx="11">
                  <c:v>130</c:v>
                </c:pt>
                <c:pt idx="12">
                  <c:v>124.5</c:v>
                </c:pt>
                <c:pt idx="13">
                  <c:v>121.1</c:v>
                </c:pt>
                <c:pt idx="14">
                  <c:v>114.3</c:v>
                </c:pt>
                <c:pt idx="15">
                  <c:v>99.1</c:v>
                </c:pt>
                <c:pt idx="16">
                  <c:v>95.5</c:v>
                </c:pt>
                <c:pt idx="17">
                  <c:v>90.2</c:v>
                </c:pt>
                <c:pt idx="18">
                  <c:v>82.8</c:v>
                </c:pt>
                <c:pt idx="19">
                  <c:v>81.9</c:v>
                </c:pt>
                <c:pt idx="20">
                  <c:v>79.6</c:v>
                </c:pt>
                <c:pt idx="21">
                  <c:v>72.7</c:v>
                </c:pt>
                <c:pt idx="22">
                  <c:v>71.4</c:v>
                </c:pt>
                <c:pt idx="23">
                  <c:v>68.9</c:v>
                </c:pt>
                <c:pt idx="24">
                  <c:v>64.3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/>
          <a:lstStyle/>
          <a:p>
            <a:pPr>
              <a:defRPr sz="8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plazas</c:v>
                </c:pt>
              </c:strCache>
            </c:strRef>
          </c:tx>
          <c:spPr>
            <a:solidFill>
              <a:srgbClr val="5DAEE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0-9</c:v>
                  </c:pt>
                  <c:pt idx="1">
                    <c:v>10-19</c:v>
                  </c:pt>
                  <c:pt idx="2">
                    <c:v>20-29</c:v>
                  </c:pt>
                  <c:pt idx="3">
                    <c:v>30-39</c:v>
                  </c:pt>
                  <c:pt idx="4">
                    <c:v>40-49</c:v>
                  </c:pt>
                  <c:pt idx="5">
                    <c:v>50-59</c:v>
                  </c:pt>
                  <c:pt idx="6">
                    <c:v>60-69</c:v>
                  </c:pt>
                  <c:pt idx="7">
                    <c:v>70-79</c:v>
                  </c:pt>
                  <c:pt idx="8">
                    <c:v>80-89</c:v>
                  </c:pt>
                  <c:pt idx="9">
                    <c:v>90-99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39</c:v>
                </c:pt>
                <c:pt idx="4">
                  <c:v>49</c:v>
                </c:pt>
                <c:pt idx="5">
                  <c:v>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TAM por estado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84415"/>
              </a:solidFill>
              <a:effectLst/>
            </c:spPr>
          </c:dPt>
          <c:dPt>
            <c:idx val="1"/>
            <c:bubble3D val="0"/>
            <c:spPr>
              <a:solidFill>
                <a:srgbClr val="C9A962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78716C"/>
              </a:solidFill>
              <a:effectLst/>
            </c:spPr>
          </c:dPt>
          <c:dPt>
            <c:idx val="4"/>
            <c:bubble3D val="0"/>
            <c:spPr>
              <a:solidFill>
                <a:srgbClr val="D4D4D8"/>
              </a:solidFill>
              <a:effectLst/>
            </c:spPr>
          </c:dPt>
          <c:dPt>
            <c:idx val="5"/>
            <c:bubble3D val="0"/>
            <c:spPr>
              <a:solidFill>
                <a:srgbClr val="A1A1AA"/>
              </a:solidFill>
              <a:effectLst/>
            </c:spPr>
          </c:dPt>
          <c:dPt>
            <c:idx val="6"/>
            <c:bubble3D val="0"/>
            <c:spPr>
              <a:solidFill>
                <a:srgbClr val="D4A574"/>
              </a:solidFill>
              <a:effectLst/>
            </c:spPr>
          </c:dPt>
          <c:dPt>
            <c:idx val="7"/>
            <c:bubble3D val="0"/>
            <c:spPr>
              <a:solidFill>
                <a:srgbClr val="E5C07B"/>
              </a:solidFill>
              <a:effectLst/>
            </c:spPr>
          </c:dPt>
          <c:dPt>
            <c:idx val="8"/>
            <c:bubble3D val="0"/>
            <c:spPr>
              <a:solidFill>
                <a:srgbClr val="666666"/>
              </a:solidFill>
              <a:effectLst/>
            </c:spPr>
          </c:dPt>
          <c:dPt>
            <c:idx val="9"/>
            <c:bubble3D val="0"/>
            <c:spPr>
              <a:solidFill>
                <a:srgbClr val="3F3F4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Ciudad de México</c:v>
                </c:pt>
                <c:pt idx="1">
                  <c:v>Baja California</c:v>
                </c:pt>
                <c:pt idx="2">
                  <c:v>Guanajuato</c:v>
                </c:pt>
                <c:pt idx="3">
                  <c:v>Quintana Roo</c:v>
                </c:pt>
                <c:pt idx="4">
                  <c:v>Nuevo León</c:v>
                </c:pt>
                <c:pt idx="5">
                  <c:v>Jalisco</c:v>
                </c:pt>
                <c:pt idx="6">
                  <c:v>Chihuahua</c:v>
                </c:pt>
                <c:pt idx="7">
                  <c:v>Coahuila</c:v>
                </c:pt>
                <c:pt idx="8">
                  <c:v>Sinaloa</c:v>
                </c:pt>
                <c:pt idx="9">
                  <c:v>Sonora</c:v>
                </c:pt>
              </c:strCache>
            </c:strRef>
          </c:cat>
          <c:val>
            <c:numRef>
              <c:f>Sheet1!$B$2:$B$11</c:f>
              <c:numCache>
                <c:ptCount val="10"/>
                <c:pt idx="0">
                  <c:v>1260</c:v>
                </c:pt>
                <c:pt idx="1">
                  <c:v>479.9</c:v>
                </c:pt>
                <c:pt idx="2">
                  <c:v>388.2</c:v>
                </c:pt>
                <c:pt idx="3">
                  <c:v>371.6</c:v>
                </c:pt>
                <c:pt idx="4">
                  <c:v>342</c:v>
                </c:pt>
                <c:pt idx="5">
                  <c:v>340.5</c:v>
                </c:pt>
                <c:pt idx="6">
                  <c:v>286.8</c:v>
                </c:pt>
                <c:pt idx="7">
                  <c:v>262.6</c:v>
                </c:pt>
                <c:pt idx="8">
                  <c:v>237</c:v>
                </c:pt>
                <c:pt idx="9">
                  <c:v>219.5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D4D4D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0" cy="6858000"/>
          </a:xfrm>
          <a:prstGeom prst="rect">
            <a:avLst/>
          </a:prstGeom>
          <a:solidFill>
            <a:srgbClr val="5DAEE8"/>
          </a:solidFill>
          <a:ln w="12700">
            <a:solidFill>
              <a:srgbClr val="5DAEE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5920" y="21945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 Intelligence — SPC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64592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D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Cesantoni Market Study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45920" y="4023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DAE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2026-05-10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15 Plazas — SPC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3200400"/>
                <a:gridCol w="2743200"/>
                <a:gridCol w="1371600"/>
                <a:gridCol w="1097280"/>
                <a:gridCol w="2286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MDP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Verdict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Puerto Vallarta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41.9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 Juan del Río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ZMVM (Valle de México)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1260.0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165.0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Reynosa-Río Bravo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57.0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Paz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 Sur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59.0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Othón P. Blanco (Chetumal)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53.6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Irapuato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64.3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Celaya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55.5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Cajeme (Cd. Obregón)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Sonora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52.8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Matamoros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27.0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Tulum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Monterrey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342.0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Ensenada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60.4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Cuadrantes Resumen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280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108960" y="1371600"/>
            <a:ext cx="851338" cy="36576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097458" y="1280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PRIORIDAD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108960" y="2286000"/>
            <a:ext cx="45720" cy="365760"/>
          </a:xfrm>
          <a:prstGeom prst="rect">
            <a:avLst/>
          </a:prstGeom>
          <a:solidFill>
            <a:srgbClr val="984415"/>
          </a:solidFill>
          <a:ln w="12700">
            <a:solidFill>
              <a:srgbClr val="98441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21945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844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08960" y="3200400"/>
            <a:ext cx="45720" cy="36576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108960" y="4114800"/>
            <a:ext cx="2128345" cy="365760"/>
          </a:xfrm>
          <a:prstGeom prst="rect">
            <a:avLst/>
          </a:prstGeom>
          <a:solidFill>
            <a:srgbClr val="78716C"/>
          </a:solidFill>
          <a:ln w="12700">
            <a:solidFill>
              <a:srgbClr val="787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74465" y="40233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8716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9377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08960" y="5029200"/>
            <a:ext cx="8229600" cy="365760"/>
          </a:xfrm>
          <a:prstGeom prst="rect">
            <a:avLst/>
          </a:prstGeom>
          <a:solidFill>
            <a:srgbClr val="A1A1AA"/>
          </a:solidFill>
          <a:ln w="12700">
            <a:solidFill>
              <a:srgbClr val="A1A1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75720" y="4937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58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5852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108960" y="5943600"/>
            <a:ext cx="45720" cy="365760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5852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Estados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76072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(MDP)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AEE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1260.0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479.9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388.2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371.6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342.0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340.5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286.8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262.6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Sinaloa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237.0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Sonora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5DAEE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219.5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plaza · top 15 — SPC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577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de mercado — SPC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029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concentrado · TAM nacional 6622 MDP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scores — SPC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estado · top 10 — SPC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Atractividad × Facilidad — SPC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355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 plazas · cuadrantes superiores derecho = ALTA PRIORIDAD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2026-06-19T17:39:43Z</dcterms:created>
  <dcterms:modified xsi:type="dcterms:W3CDTF">2026-06-19T17:39:43Z</dcterms:modified>
</cp:coreProperties>
</file>